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League Spartan" charset="1" panose="00000800000000000000"/>
      <p:regular r:id="rId24"/>
    </p:embeddedFont>
    <p:embeddedFont>
      <p:font typeface="Open Sans" charset="1" panose="020B0606030504020204"/>
      <p:regular r:id="rId25"/>
    </p:embeddedFont>
    <p:embeddedFont>
      <p:font typeface="Nunito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951" y="228929"/>
            <a:ext cx="1479396" cy="2936766"/>
          </a:xfrm>
          <a:custGeom>
            <a:avLst/>
            <a:gdLst/>
            <a:ahLst/>
            <a:cxnLst/>
            <a:rect r="r" b="b" t="t" l="l"/>
            <a:pathLst>
              <a:path h="2936766" w="1479396">
                <a:moveTo>
                  <a:pt x="0" y="0"/>
                </a:moveTo>
                <a:lnTo>
                  <a:pt x="1479396" y="0"/>
                </a:lnTo>
                <a:lnTo>
                  <a:pt x="1479396" y="2936766"/>
                </a:lnTo>
                <a:lnTo>
                  <a:pt x="0" y="29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8353" y="3327620"/>
            <a:ext cx="16771293" cy="330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91"/>
              </a:lnSpc>
            </a:pPr>
            <a:r>
              <a:rPr lang="en-US" sz="12067" spc="44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HUMAN ACTION RECOGNATION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762909" y="5570308"/>
            <a:ext cx="1998117" cy="2444180"/>
          </a:xfrm>
          <a:custGeom>
            <a:avLst/>
            <a:gdLst/>
            <a:ahLst/>
            <a:cxnLst/>
            <a:rect r="r" b="b" t="t" l="l"/>
            <a:pathLst>
              <a:path h="2444180" w="1998117">
                <a:moveTo>
                  <a:pt x="0" y="0"/>
                </a:moveTo>
                <a:lnTo>
                  <a:pt x="1998117" y="0"/>
                </a:lnTo>
                <a:lnTo>
                  <a:pt x="1998117" y="2444180"/>
                </a:lnTo>
                <a:lnTo>
                  <a:pt x="0" y="2444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00167" y="566057"/>
            <a:ext cx="3077054" cy="1792384"/>
          </a:xfrm>
          <a:custGeom>
            <a:avLst/>
            <a:gdLst/>
            <a:ahLst/>
            <a:cxnLst/>
            <a:rect r="r" b="b" t="t" l="l"/>
            <a:pathLst>
              <a:path h="1792384" w="3077054">
                <a:moveTo>
                  <a:pt x="0" y="0"/>
                </a:moveTo>
                <a:lnTo>
                  <a:pt x="3077054" y="0"/>
                </a:lnTo>
                <a:lnTo>
                  <a:pt x="3077054" y="1792384"/>
                </a:lnTo>
                <a:lnTo>
                  <a:pt x="0" y="1792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66840" y="7259685"/>
            <a:ext cx="2560116" cy="2080094"/>
          </a:xfrm>
          <a:custGeom>
            <a:avLst/>
            <a:gdLst/>
            <a:ahLst/>
            <a:cxnLst/>
            <a:rect r="r" b="b" t="t" l="l"/>
            <a:pathLst>
              <a:path h="2080094" w="2560116">
                <a:moveTo>
                  <a:pt x="0" y="0"/>
                </a:moveTo>
                <a:lnTo>
                  <a:pt x="2560115" y="0"/>
                </a:lnTo>
                <a:lnTo>
                  <a:pt x="2560115" y="2080094"/>
                </a:lnTo>
                <a:lnTo>
                  <a:pt x="0" y="2080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8353" y="6151552"/>
            <a:ext cx="2762551" cy="2610611"/>
          </a:xfrm>
          <a:custGeom>
            <a:avLst/>
            <a:gdLst/>
            <a:ahLst/>
            <a:cxnLst/>
            <a:rect r="r" b="b" t="t" l="l"/>
            <a:pathLst>
              <a:path h="2610611" w="2762551">
                <a:moveTo>
                  <a:pt x="0" y="0"/>
                </a:moveTo>
                <a:lnTo>
                  <a:pt x="2762552" y="0"/>
                </a:lnTo>
                <a:lnTo>
                  <a:pt x="2762552" y="2610611"/>
                </a:lnTo>
                <a:lnTo>
                  <a:pt x="0" y="26106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928667" y="8233057"/>
            <a:ext cx="5098304" cy="164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17"/>
              </a:lnSpc>
            </a:pPr>
            <a:r>
              <a:rPr lang="en-US" sz="31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Gabriel EL HACHEM</a:t>
            </a:r>
          </a:p>
          <a:p>
            <a:pPr algn="r">
              <a:lnSpc>
                <a:spcPts val="4417"/>
              </a:lnSpc>
            </a:pPr>
            <a:r>
              <a:rPr lang="en-US" sz="31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Loévan LE QUERNEC</a:t>
            </a:r>
          </a:p>
          <a:p>
            <a:pPr algn="r">
              <a:lnSpc>
                <a:spcPts val="4417"/>
              </a:lnSpc>
            </a:pPr>
            <a:r>
              <a:rPr lang="en-US" sz="31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Jade FALCK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8117" y="2435924"/>
            <a:ext cx="14291765" cy="7378124"/>
          </a:xfrm>
          <a:custGeom>
            <a:avLst/>
            <a:gdLst/>
            <a:ahLst/>
            <a:cxnLst/>
            <a:rect r="r" b="b" t="t" l="l"/>
            <a:pathLst>
              <a:path h="7378124" w="14291765">
                <a:moveTo>
                  <a:pt x="0" y="0"/>
                </a:moveTo>
                <a:lnTo>
                  <a:pt x="14291766" y="0"/>
                </a:lnTo>
                <a:lnTo>
                  <a:pt x="14291766" y="7378123"/>
                </a:lnTo>
                <a:lnTo>
                  <a:pt x="0" y="737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956119"/>
            <a:ext cx="17259300" cy="147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PREDICTION CNN</a:t>
            </a:r>
          </a:p>
          <a:p>
            <a:pPr algn="l">
              <a:lnSpc>
                <a:spcPts val="3180"/>
              </a:lnSpc>
            </a:pPr>
            <a:r>
              <a:rPr lang="en-US" sz="3000" spc="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TRAINING </a:t>
            </a:r>
            <a:r>
              <a:rPr lang="en-US" sz="3000" spc="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6698" y="2705914"/>
            <a:ext cx="13814604" cy="7149057"/>
          </a:xfrm>
          <a:custGeom>
            <a:avLst/>
            <a:gdLst/>
            <a:ahLst/>
            <a:cxnLst/>
            <a:rect r="r" b="b" t="t" l="l"/>
            <a:pathLst>
              <a:path h="7149057" w="13814604">
                <a:moveTo>
                  <a:pt x="0" y="0"/>
                </a:moveTo>
                <a:lnTo>
                  <a:pt x="13814604" y="0"/>
                </a:lnTo>
                <a:lnTo>
                  <a:pt x="13814604" y="7149057"/>
                </a:lnTo>
                <a:lnTo>
                  <a:pt x="0" y="7149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956119"/>
            <a:ext cx="17259300" cy="147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PREDICTION MOBIL NET </a:t>
            </a:r>
          </a:p>
          <a:p>
            <a:pPr algn="l">
              <a:lnSpc>
                <a:spcPts val="3180"/>
              </a:lnSpc>
            </a:pPr>
            <a:r>
              <a:rPr lang="en-US" sz="3000" spc="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TRAINING </a:t>
            </a:r>
            <a:r>
              <a:rPr lang="en-US" sz="3000" spc="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2265" y="2692094"/>
            <a:ext cx="14163470" cy="7170257"/>
          </a:xfrm>
          <a:custGeom>
            <a:avLst/>
            <a:gdLst/>
            <a:ahLst/>
            <a:cxnLst/>
            <a:rect r="r" b="b" t="t" l="l"/>
            <a:pathLst>
              <a:path h="7170257" w="14163470">
                <a:moveTo>
                  <a:pt x="0" y="0"/>
                </a:moveTo>
                <a:lnTo>
                  <a:pt x="14163470" y="0"/>
                </a:lnTo>
                <a:lnTo>
                  <a:pt x="14163470" y="7170257"/>
                </a:lnTo>
                <a:lnTo>
                  <a:pt x="0" y="717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956119"/>
            <a:ext cx="17259300" cy="147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PREDICTION CNN</a:t>
            </a:r>
          </a:p>
          <a:p>
            <a:pPr algn="l">
              <a:lnSpc>
                <a:spcPts val="3180"/>
              </a:lnSpc>
            </a:pPr>
            <a:r>
              <a:rPr lang="en-US" sz="3000" spc="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TESTING </a:t>
            </a:r>
            <a:r>
              <a:rPr lang="en-US" sz="3000" spc="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4961" y="2628500"/>
            <a:ext cx="14298078" cy="7238402"/>
          </a:xfrm>
          <a:custGeom>
            <a:avLst/>
            <a:gdLst/>
            <a:ahLst/>
            <a:cxnLst/>
            <a:rect r="r" b="b" t="t" l="l"/>
            <a:pathLst>
              <a:path h="7238402" w="14298078">
                <a:moveTo>
                  <a:pt x="0" y="0"/>
                </a:moveTo>
                <a:lnTo>
                  <a:pt x="14298078" y="0"/>
                </a:lnTo>
                <a:lnTo>
                  <a:pt x="14298078" y="7238402"/>
                </a:lnTo>
                <a:lnTo>
                  <a:pt x="0" y="7238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956119"/>
            <a:ext cx="17259300" cy="147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PREDICTION MOBIL NET </a:t>
            </a:r>
          </a:p>
          <a:p>
            <a:pPr algn="l">
              <a:lnSpc>
                <a:spcPts val="3180"/>
              </a:lnSpc>
            </a:pPr>
            <a:r>
              <a:rPr lang="en-US" sz="3000" spc="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TESTING </a:t>
            </a:r>
            <a:r>
              <a:rPr lang="en-US" sz="3000" spc="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603703"/>
            <a:ext cx="11301259" cy="1539797"/>
          </a:xfrm>
          <a:custGeom>
            <a:avLst/>
            <a:gdLst/>
            <a:ahLst/>
            <a:cxnLst/>
            <a:rect r="r" b="b" t="t" l="l"/>
            <a:pathLst>
              <a:path h="1539797" w="11301259">
                <a:moveTo>
                  <a:pt x="0" y="0"/>
                </a:moveTo>
                <a:lnTo>
                  <a:pt x="11301258" y="0"/>
                </a:lnTo>
                <a:lnTo>
                  <a:pt x="11301258" y="1539797"/>
                </a:lnTo>
                <a:lnTo>
                  <a:pt x="0" y="153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6048701"/>
            <a:ext cx="11301259" cy="1511543"/>
          </a:xfrm>
          <a:custGeom>
            <a:avLst/>
            <a:gdLst/>
            <a:ahLst/>
            <a:cxnLst/>
            <a:rect r="r" b="b" t="t" l="l"/>
            <a:pathLst>
              <a:path h="1511543" w="11301259">
                <a:moveTo>
                  <a:pt x="0" y="0"/>
                </a:moveTo>
                <a:lnTo>
                  <a:pt x="11301258" y="0"/>
                </a:lnTo>
                <a:lnTo>
                  <a:pt x="11301258" y="1511543"/>
                </a:lnTo>
                <a:lnTo>
                  <a:pt x="0" y="1511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52374" y="8465119"/>
            <a:ext cx="11301259" cy="1511543"/>
          </a:xfrm>
          <a:custGeom>
            <a:avLst/>
            <a:gdLst/>
            <a:ahLst/>
            <a:cxnLst/>
            <a:rect r="r" b="b" t="t" l="l"/>
            <a:pathLst>
              <a:path h="1511543" w="11301259">
                <a:moveTo>
                  <a:pt x="0" y="0"/>
                </a:moveTo>
                <a:lnTo>
                  <a:pt x="11301259" y="0"/>
                </a:lnTo>
                <a:lnTo>
                  <a:pt x="11301259" y="1511544"/>
                </a:lnTo>
                <a:lnTo>
                  <a:pt x="0" y="1511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4350" y="1133475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ACTIVATION MAPS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5647" y="2666458"/>
            <a:ext cx="3319611" cy="81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7"/>
              </a:lnSpc>
            </a:pPr>
            <a:r>
              <a:rPr lang="en-US" sz="47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By Variance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4571" y="5235138"/>
            <a:ext cx="2413843" cy="81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7"/>
              </a:lnSpc>
            </a:pPr>
            <a:r>
              <a:rPr lang="en-US" sz="47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By Mean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651556"/>
            <a:ext cx="2065586" cy="81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7"/>
              </a:lnSpc>
            </a:pPr>
            <a:r>
              <a:rPr lang="en-US" sz="47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By Max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1035" y="2486974"/>
            <a:ext cx="13765929" cy="7175491"/>
          </a:xfrm>
          <a:custGeom>
            <a:avLst/>
            <a:gdLst/>
            <a:ahLst/>
            <a:cxnLst/>
            <a:rect r="r" b="b" t="t" l="l"/>
            <a:pathLst>
              <a:path h="7175491" w="13765929">
                <a:moveTo>
                  <a:pt x="0" y="0"/>
                </a:moveTo>
                <a:lnTo>
                  <a:pt x="13765930" y="0"/>
                </a:lnTo>
                <a:lnTo>
                  <a:pt x="13765930" y="7175491"/>
                </a:lnTo>
                <a:lnTo>
                  <a:pt x="0" y="7175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1133475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TSNE CNN MODEL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7911" y="2677967"/>
            <a:ext cx="14001206" cy="7123114"/>
          </a:xfrm>
          <a:custGeom>
            <a:avLst/>
            <a:gdLst/>
            <a:ahLst/>
            <a:cxnLst/>
            <a:rect r="r" b="b" t="t" l="l"/>
            <a:pathLst>
              <a:path h="7123114" w="14001206">
                <a:moveTo>
                  <a:pt x="0" y="0"/>
                </a:moveTo>
                <a:lnTo>
                  <a:pt x="14001206" y="0"/>
                </a:lnTo>
                <a:lnTo>
                  <a:pt x="14001206" y="7123114"/>
                </a:lnTo>
                <a:lnTo>
                  <a:pt x="0" y="7123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1133475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TSNE MOBILNETV2 MODEL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2881183"/>
            <a:ext cx="1284278" cy="1032117"/>
          </a:xfrm>
          <a:custGeom>
            <a:avLst/>
            <a:gdLst/>
            <a:ahLst/>
            <a:cxnLst/>
            <a:rect r="r" b="b" t="t" l="l"/>
            <a:pathLst>
              <a:path h="1032117" w="1284278">
                <a:moveTo>
                  <a:pt x="0" y="0"/>
                </a:moveTo>
                <a:lnTo>
                  <a:pt x="1284278" y="0"/>
                </a:lnTo>
                <a:lnTo>
                  <a:pt x="1284278" y="1032118"/>
                </a:lnTo>
                <a:lnTo>
                  <a:pt x="0" y="1032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6212" y="5143500"/>
            <a:ext cx="1184976" cy="1103105"/>
          </a:xfrm>
          <a:custGeom>
            <a:avLst/>
            <a:gdLst/>
            <a:ahLst/>
            <a:cxnLst/>
            <a:rect r="r" b="b" t="t" l="l"/>
            <a:pathLst>
              <a:path h="1103105" w="1184976">
                <a:moveTo>
                  <a:pt x="0" y="0"/>
                </a:moveTo>
                <a:lnTo>
                  <a:pt x="1184976" y="0"/>
                </a:lnTo>
                <a:lnTo>
                  <a:pt x="1184976" y="1103105"/>
                </a:lnTo>
                <a:lnTo>
                  <a:pt x="0" y="1103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8273" y="2943796"/>
            <a:ext cx="15391454" cy="603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2217" indent="-531108" lvl="1">
              <a:lnSpc>
                <a:spcPts val="6887"/>
              </a:lnSpc>
              <a:buFont typeface="Arial"/>
              <a:buChar char="•"/>
            </a:pPr>
            <a:r>
              <a:rPr lang="en-US" b="true" sz="4919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Accuracy : CNN(98,61%) MobilNet(79,67%)</a:t>
            </a:r>
          </a:p>
          <a:p>
            <a:pPr algn="l">
              <a:lnSpc>
                <a:spcPts val="6887"/>
              </a:lnSpc>
            </a:pPr>
          </a:p>
          <a:p>
            <a:pPr algn="l" marL="1062217" indent="-531108" lvl="1">
              <a:lnSpc>
                <a:spcPts val="6887"/>
              </a:lnSpc>
              <a:buFont typeface="Arial"/>
              <a:buChar char="•"/>
            </a:pPr>
            <a:r>
              <a:rPr lang="en-US" b="true" sz="4919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Predictions : MobilNet at generalizing to new, unseen data than CNN</a:t>
            </a:r>
          </a:p>
          <a:p>
            <a:pPr algn="l">
              <a:lnSpc>
                <a:spcPts val="6887"/>
              </a:lnSpc>
            </a:pPr>
          </a:p>
          <a:p>
            <a:pPr algn="l" marL="1062217" indent="-531108" lvl="1">
              <a:lnSpc>
                <a:spcPts val="6887"/>
              </a:lnSpc>
              <a:buFont typeface="Arial"/>
              <a:buChar char="•"/>
            </a:pPr>
            <a:r>
              <a:rPr lang="en-US" b="true" sz="4919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Activation maps</a:t>
            </a:r>
          </a:p>
          <a:p>
            <a:pPr algn="l" marL="1062217" indent="-531108" lvl="1">
              <a:lnSpc>
                <a:spcPts val="6887"/>
              </a:lnSpc>
              <a:buFont typeface="Arial"/>
              <a:buChar char="•"/>
            </a:pPr>
            <a:r>
              <a:rPr lang="en-US" b="true" sz="4919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t-SNE plots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1756090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ANALYSIS &amp; INTERPRETATION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96813" y="6853103"/>
            <a:ext cx="4694373" cy="2654455"/>
          </a:xfrm>
          <a:custGeom>
            <a:avLst/>
            <a:gdLst/>
            <a:ahLst/>
            <a:cxnLst/>
            <a:rect r="r" b="b" t="t" l="l"/>
            <a:pathLst>
              <a:path h="2654455" w="4694373">
                <a:moveTo>
                  <a:pt x="0" y="0"/>
                </a:moveTo>
                <a:lnTo>
                  <a:pt x="4694374" y="0"/>
                </a:lnTo>
                <a:lnTo>
                  <a:pt x="4694374" y="2654454"/>
                </a:lnTo>
                <a:lnTo>
                  <a:pt x="0" y="265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4830" y="326817"/>
            <a:ext cx="2053754" cy="2743927"/>
          </a:xfrm>
          <a:custGeom>
            <a:avLst/>
            <a:gdLst/>
            <a:ahLst/>
            <a:cxnLst/>
            <a:rect r="r" b="b" t="t" l="l"/>
            <a:pathLst>
              <a:path h="2743927" w="2053754">
                <a:moveTo>
                  <a:pt x="0" y="0"/>
                </a:moveTo>
                <a:lnTo>
                  <a:pt x="2053754" y="0"/>
                </a:lnTo>
                <a:lnTo>
                  <a:pt x="2053754" y="2743927"/>
                </a:lnTo>
                <a:lnTo>
                  <a:pt x="0" y="2743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55675" y="1965347"/>
            <a:ext cx="2272779" cy="2210794"/>
          </a:xfrm>
          <a:custGeom>
            <a:avLst/>
            <a:gdLst/>
            <a:ahLst/>
            <a:cxnLst/>
            <a:rect r="r" b="b" t="t" l="l"/>
            <a:pathLst>
              <a:path h="2210794" w="2272779">
                <a:moveTo>
                  <a:pt x="0" y="0"/>
                </a:moveTo>
                <a:lnTo>
                  <a:pt x="2272778" y="0"/>
                </a:lnTo>
                <a:lnTo>
                  <a:pt x="2272778" y="2210794"/>
                </a:lnTo>
                <a:lnTo>
                  <a:pt x="0" y="2210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45544" y="112199"/>
            <a:ext cx="3930940" cy="4063942"/>
          </a:xfrm>
          <a:custGeom>
            <a:avLst/>
            <a:gdLst/>
            <a:ahLst/>
            <a:cxnLst/>
            <a:rect r="r" b="b" t="t" l="l"/>
            <a:pathLst>
              <a:path h="4063942" w="3930940">
                <a:moveTo>
                  <a:pt x="0" y="0"/>
                </a:moveTo>
                <a:lnTo>
                  <a:pt x="3930940" y="0"/>
                </a:lnTo>
                <a:lnTo>
                  <a:pt x="3930940" y="4063942"/>
                </a:lnTo>
                <a:lnTo>
                  <a:pt x="0" y="4063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4350" y="4633341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THANKS FOR LISTENING!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1700" y="5663184"/>
            <a:ext cx="4424601" cy="83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49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2698" y="3659922"/>
            <a:ext cx="1541315" cy="1848654"/>
          </a:xfrm>
          <a:custGeom>
            <a:avLst/>
            <a:gdLst/>
            <a:ahLst/>
            <a:cxnLst/>
            <a:rect r="r" b="b" t="t" l="l"/>
            <a:pathLst>
              <a:path h="1848654" w="1541315">
                <a:moveTo>
                  <a:pt x="0" y="0"/>
                </a:moveTo>
                <a:lnTo>
                  <a:pt x="1541316" y="0"/>
                </a:lnTo>
                <a:lnTo>
                  <a:pt x="1541316" y="1848654"/>
                </a:lnTo>
                <a:lnTo>
                  <a:pt x="0" y="1848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87794" y="4584249"/>
            <a:ext cx="1978925" cy="1691981"/>
          </a:xfrm>
          <a:custGeom>
            <a:avLst/>
            <a:gdLst/>
            <a:ahLst/>
            <a:cxnLst/>
            <a:rect r="r" b="b" t="t" l="l"/>
            <a:pathLst>
              <a:path h="1691981" w="1978925">
                <a:moveTo>
                  <a:pt x="0" y="0"/>
                </a:moveTo>
                <a:lnTo>
                  <a:pt x="1978924" y="0"/>
                </a:lnTo>
                <a:lnTo>
                  <a:pt x="1978924" y="1691980"/>
                </a:lnTo>
                <a:lnTo>
                  <a:pt x="0" y="169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93740" y="7183396"/>
            <a:ext cx="1882975" cy="2074904"/>
          </a:xfrm>
          <a:custGeom>
            <a:avLst/>
            <a:gdLst/>
            <a:ahLst/>
            <a:cxnLst/>
            <a:rect r="r" b="b" t="t" l="l"/>
            <a:pathLst>
              <a:path h="2074904" w="1882975">
                <a:moveTo>
                  <a:pt x="0" y="0"/>
                </a:moveTo>
                <a:lnTo>
                  <a:pt x="1882975" y="0"/>
                </a:lnTo>
                <a:lnTo>
                  <a:pt x="1882975" y="2074904"/>
                </a:lnTo>
                <a:lnTo>
                  <a:pt x="0" y="2074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29672" y="7876558"/>
            <a:ext cx="1812346" cy="1705871"/>
          </a:xfrm>
          <a:custGeom>
            <a:avLst/>
            <a:gdLst/>
            <a:ahLst/>
            <a:cxnLst/>
            <a:rect r="r" b="b" t="t" l="l"/>
            <a:pathLst>
              <a:path h="1705871" w="1812346">
                <a:moveTo>
                  <a:pt x="0" y="0"/>
                </a:moveTo>
                <a:lnTo>
                  <a:pt x="1812346" y="0"/>
                </a:lnTo>
                <a:lnTo>
                  <a:pt x="1812346" y="1705871"/>
                </a:lnTo>
                <a:lnTo>
                  <a:pt x="0" y="1705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4350" y="1133475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ILLUSTRATION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571" y="2733710"/>
            <a:ext cx="8069312" cy="17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49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Understanding the Problem</a:t>
            </a:r>
          </a:p>
          <a:p>
            <a:pPr algn="ctr">
              <a:lnSpc>
                <a:spcPts val="730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299627" y="3574197"/>
            <a:ext cx="6355259" cy="171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7"/>
              </a:lnSpc>
            </a:pPr>
            <a:r>
              <a:rPr lang="en-US" sz="48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Why This Is Important</a:t>
            </a:r>
          </a:p>
          <a:p>
            <a:pPr algn="ctr">
              <a:lnSpc>
                <a:spcPts val="716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00571" y="6180979"/>
            <a:ext cx="8041184" cy="169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7"/>
              </a:lnSpc>
            </a:pPr>
            <a:r>
              <a:rPr lang="en-US" sz="47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What Makes This Interesting</a:t>
            </a:r>
          </a:p>
          <a:p>
            <a:pPr algn="ctr">
              <a:lnSpc>
                <a:spcPts val="702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698039" y="6728990"/>
            <a:ext cx="6075611" cy="81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7"/>
              </a:lnSpc>
            </a:pPr>
            <a:r>
              <a:rPr lang="en-US" sz="47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Practical Applications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850" y="2763596"/>
            <a:ext cx="3442678" cy="1439665"/>
          </a:xfrm>
          <a:custGeom>
            <a:avLst/>
            <a:gdLst/>
            <a:ahLst/>
            <a:cxnLst/>
            <a:rect r="r" b="b" t="t" l="l"/>
            <a:pathLst>
              <a:path h="1439665" w="3442678">
                <a:moveTo>
                  <a:pt x="0" y="0"/>
                </a:moveTo>
                <a:lnTo>
                  <a:pt x="3442678" y="0"/>
                </a:lnTo>
                <a:lnTo>
                  <a:pt x="3442678" y="1439665"/>
                </a:lnTo>
                <a:lnTo>
                  <a:pt x="0" y="143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8957" y="2763596"/>
            <a:ext cx="3442678" cy="1439665"/>
          </a:xfrm>
          <a:custGeom>
            <a:avLst/>
            <a:gdLst/>
            <a:ahLst/>
            <a:cxnLst/>
            <a:rect r="r" b="b" t="t" l="l"/>
            <a:pathLst>
              <a:path h="1439665" w="3442678">
                <a:moveTo>
                  <a:pt x="0" y="0"/>
                </a:moveTo>
                <a:lnTo>
                  <a:pt x="3442678" y="0"/>
                </a:lnTo>
                <a:lnTo>
                  <a:pt x="3442678" y="1439665"/>
                </a:lnTo>
                <a:lnTo>
                  <a:pt x="0" y="143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3135" y="2763596"/>
            <a:ext cx="3442678" cy="1439665"/>
          </a:xfrm>
          <a:custGeom>
            <a:avLst/>
            <a:gdLst/>
            <a:ahLst/>
            <a:cxnLst/>
            <a:rect r="r" b="b" t="t" l="l"/>
            <a:pathLst>
              <a:path h="1439665" w="3442678">
                <a:moveTo>
                  <a:pt x="0" y="0"/>
                </a:moveTo>
                <a:lnTo>
                  <a:pt x="3442677" y="0"/>
                </a:lnTo>
                <a:lnTo>
                  <a:pt x="3442677" y="1439665"/>
                </a:lnTo>
                <a:lnTo>
                  <a:pt x="0" y="143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47312" y="2763596"/>
            <a:ext cx="3442678" cy="1439665"/>
          </a:xfrm>
          <a:custGeom>
            <a:avLst/>
            <a:gdLst/>
            <a:ahLst/>
            <a:cxnLst/>
            <a:rect r="r" b="b" t="t" l="l"/>
            <a:pathLst>
              <a:path h="1439665" w="3442678">
                <a:moveTo>
                  <a:pt x="0" y="0"/>
                </a:moveTo>
                <a:lnTo>
                  <a:pt x="3442678" y="0"/>
                </a:lnTo>
                <a:lnTo>
                  <a:pt x="3442678" y="1439665"/>
                </a:lnTo>
                <a:lnTo>
                  <a:pt x="0" y="143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47312" y="5143500"/>
            <a:ext cx="3442678" cy="1439665"/>
          </a:xfrm>
          <a:custGeom>
            <a:avLst/>
            <a:gdLst/>
            <a:ahLst/>
            <a:cxnLst/>
            <a:rect r="r" b="b" t="t" l="l"/>
            <a:pathLst>
              <a:path h="1439665" w="3442678">
                <a:moveTo>
                  <a:pt x="0" y="0"/>
                </a:moveTo>
                <a:lnTo>
                  <a:pt x="3442678" y="0"/>
                </a:lnTo>
                <a:lnTo>
                  <a:pt x="3442678" y="1439665"/>
                </a:lnTo>
                <a:lnTo>
                  <a:pt x="0" y="143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47312" y="7526140"/>
            <a:ext cx="3442678" cy="1439665"/>
          </a:xfrm>
          <a:custGeom>
            <a:avLst/>
            <a:gdLst/>
            <a:ahLst/>
            <a:cxnLst/>
            <a:rect r="r" b="b" t="t" l="l"/>
            <a:pathLst>
              <a:path h="1439665" w="3442678">
                <a:moveTo>
                  <a:pt x="0" y="0"/>
                </a:moveTo>
                <a:lnTo>
                  <a:pt x="3442678" y="0"/>
                </a:lnTo>
                <a:lnTo>
                  <a:pt x="3442678" y="1439665"/>
                </a:lnTo>
                <a:lnTo>
                  <a:pt x="0" y="143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76688" y="8847335"/>
            <a:ext cx="3442678" cy="1439665"/>
          </a:xfrm>
          <a:custGeom>
            <a:avLst/>
            <a:gdLst/>
            <a:ahLst/>
            <a:cxnLst/>
            <a:rect r="r" b="b" t="t" l="l"/>
            <a:pathLst>
              <a:path h="1439665" w="3442678">
                <a:moveTo>
                  <a:pt x="0" y="0"/>
                </a:moveTo>
                <a:lnTo>
                  <a:pt x="3442677" y="0"/>
                </a:lnTo>
                <a:lnTo>
                  <a:pt x="3442677" y="1439665"/>
                </a:lnTo>
                <a:lnTo>
                  <a:pt x="0" y="143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76688" y="5863333"/>
            <a:ext cx="3442678" cy="1439665"/>
          </a:xfrm>
          <a:custGeom>
            <a:avLst/>
            <a:gdLst/>
            <a:ahLst/>
            <a:cxnLst/>
            <a:rect r="r" b="b" t="t" l="l"/>
            <a:pathLst>
              <a:path h="1439665" w="3442678">
                <a:moveTo>
                  <a:pt x="0" y="0"/>
                </a:moveTo>
                <a:lnTo>
                  <a:pt x="3442677" y="0"/>
                </a:lnTo>
                <a:lnTo>
                  <a:pt x="3442677" y="1439665"/>
                </a:lnTo>
                <a:lnTo>
                  <a:pt x="0" y="143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06063" y="7526140"/>
            <a:ext cx="3442678" cy="1439665"/>
          </a:xfrm>
          <a:custGeom>
            <a:avLst/>
            <a:gdLst/>
            <a:ahLst/>
            <a:cxnLst/>
            <a:rect r="r" b="b" t="t" l="l"/>
            <a:pathLst>
              <a:path h="1439665" w="3442678">
                <a:moveTo>
                  <a:pt x="0" y="0"/>
                </a:moveTo>
                <a:lnTo>
                  <a:pt x="3442678" y="0"/>
                </a:lnTo>
                <a:lnTo>
                  <a:pt x="3442678" y="1439665"/>
                </a:lnTo>
                <a:lnTo>
                  <a:pt x="0" y="143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9061" y="7526140"/>
            <a:ext cx="3442678" cy="1439665"/>
          </a:xfrm>
          <a:custGeom>
            <a:avLst/>
            <a:gdLst/>
            <a:ahLst/>
            <a:cxnLst/>
            <a:rect r="r" b="b" t="t" l="l"/>
            <a:pathLst>
              <a:path h="1439665" w="3442678">
                <a:moveTo>
                  <a:pt x="0" y="0"/>
                </a:moveTo>
                <a:lnTo>
                  <a:pt x="3442677" y="0"/>
                </a:lnTo>
                <a:lnTo>
                  <a:pt x="3442677" y="1439665"/>
                </a:lnTo>
                <a:lnTo>
                  <a:pt x="0" y="143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24893" y="4203261"/>
            <a:ext cx="2362341" cy="392739"/>
          </a:xfrm>
          <a:custGeom>
            <a:avLst/>
            <a:gdLst/>
            <a:ahLst/>
            <a:cxnLst/>
            <a:rect r="r" b="b" t="t" l="l"/>
            <a:pathLst>
              <a:path h="392739" w="2362341">
                <a:moveTo>
                  <a:pt x="0" y="0"/>
                </a:moveTo>
                <a:lnTo>
                  <a:pt x="2362341" y="0"/>
                </a:lnTo>
                <a:lnTo>
                  <a:pt x="2362341" y="392739"/>
                </a:lnTo>
                <a:lnTo>
                  <a:pt x="0" y="392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4350" y="1177797"/>
            <a:ext cx="17259300" cy="102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4"/>
              </a:lnSpc>
            </a:pPr>
            <a:r>
              <a:rPr lang="en-US" sz="7400" spc="27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TO SOLVE THE PROBLEM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395517" y="4203261"/>
            <a:ext cx="2362341" cy="392739"/>
          </a:xfrm>
          <a:custGeom>
            <a:avLst/>
            <a:gdLst/>
            <a:ahLst/>
            <a:cxnLst/>
            <a:rect r="r" b="b" t="t" l="l"/>
            <a:pathLst>
              <a:path h="392739" w="2362341">
                <a:moveTo>
                  <a:pt x="0" y="0"/>
                </a:moveTo>
                <a:lnTo>
                  <a:pt x="2362341" y="0"/>
                </a:lnTo>
                <a:lnTo>
                  <a:pt x="2362341" y="392739"/>
                </a:lnTo>
                <a:lnTo>
                  <a:pt x="0" y="392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66142" y="4203261"/>
            <a:ext cx="2362341" cy="392739"/>
          </a:xfrm>
          <a:custGeom>
            <a:avLst/>
            <a:gdLst/>
            <a:ahLst/>
            <a:cxnLst/>
            <a:rect r="r" b="b" t="t" l="l"/>
            <a:pathLst>
              <a:path h="392739" w="2362341">
                <a:moveTo>
                  <a:pt x="0" y="0"/>
                </a:moveTo>
                <a:lnTo>
                  <a:pt x="2362341" y="0"/>
                </a:lnTo>
                <a:lnTo>
                  <a:pt x="2362341" y="392739"/>
                </a:lnTo>
                <a:lnTo>
                  <a:pt x="0" y="392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5205189" y="4203261"/>
            <a:ext cx="2362341" cy="392739"/>
          </a:xfrm>
          <a:custGeom>
            <a:avLst/>
            <a:gdLst/>
            <a:ahLst/>
            <a:cxnLst/>
            <a:rect r="r" b="b" t="t" l="l"/>
            <a:pathLst>
              <a:path h="392739" w="2362341">
                <a:moveTo>
                  <a:pt x="0" y="0"/>
                </a:moveTo>
                <a:lnTo>
                  <a:pt x="2362341" y="0"/>
                </a:lnTo>
                <a:lnTo>
                  <a:pt x="2362341" y="392739"/>
                </a:lnTo>
                <a:lnTo>
                  <a:pt x="0" y="392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224893" y="7132879"/>
            <a:ext cx="2362341" cy="392739"/>
          </a:xfrm>
          <a:custGeom>
            <a:avLst/>
            <a:gdLst/>
            <a:ahLst/>
            <a:cxnLst/>
            <a:rect r="r" b="b" t="t" l="l"/>
            <a:pathLst>
              <a:path h="392739" w="2362341">
                <a:moveTo>
                  <a:pt x="0" y="0"/>
                </a:moveTo>
                <a:lnTo>
                  <a:pt x="2362341" y="0"/>
                </a:lnTo>
                <a:lnTo>
                  <a:pt x="2362341" y="392739"/>
                </a:lnTo>
                <a:lnTo>
                  <a:pt x="0" y="392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5205189" y="7160927"/>
            <a:ext cx="2362341" cy="392739"/>
          </a:xfrm>
          <a:custGeom>
            <a:avLst/>
            <a:gdLst/>
            <a:ahLst/>
            <a:cxnLst/>
            <a:rect r="r" b="b" t="t" l="l"/>
            <a:pathLst>
              <a:path h="392739" w="2362341">
                <a:moveTo>
                  <a:pt x="0" y="0"/>
                </a:moveTo>
                <a:lnTo>
                  <a:pt x="2362341" y="0"/>
                </a:lnTo>
                <a:lnTo>
                  <a:pt x="2362341" y="392740"/>
                </a:lnTo>
                <a:lnTo>
                  <a:pt x="0" y="392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517616">
            <a:off x="11061133" y="7698566"/>
            <a:ext cx="1743481" cy="289854"/>
          </a:xfrm>
          <a:custGeom>
            <a:avLst/>
            <a:gdLst/>
            <a:ahLst/>
            <a:cxnLst/>
            <a:rect r="r" b="b" t="t" l="l"/>
            <a:pathLst>
              <a:path h="289854" w="1743481">
                <a:moveTo>
                  <a:pt x="0" y="0"/>
                </a:moveTo>
                <a:lnTo>
                  <a:pt x="1743481" y="0"/>
                </a:lnTo>
                <a:lnTo>
                  <a:pt x="1743481" y="289854"/>
                </a:lnTo>
                <a:lnTo>
                  <a:pt x="0" y="289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9808692">
            <a:off x="10998610" y="8434030"/>
            <a:ext cx="1743481" cy="289854"/>
          </a:xfrm>
          <a:custGeom>
            <a:avLst/>
            <a:gdLst/>
            <a:ahLst/>
            <a:cxnLst/>
            <a:rect r="r" b="b" t="t" l="l"/>
            <a:pathLst>
              <a:path h="289854" w="1743481">
                <a:moveTo>
                  <a:pt x="0" y="0"/>
                </a:moveTo>
                <a:lnTo>
                  <a:pt x="1743481" y="0"/>
                </a:lnTo>
                <a:lnTo>
                  <a:pt x="1743481" y="289854"/>
                </a:lnTo>
                <a:lnTo>
                  <a:pt x="0" y="289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9808692">
            <a:off x="8009156" y="7544920"/>
            <a:ext cx="1743481" cy="289854"/>
          </a:xfrm>
          <a:custGeom>
            <a:avLst/>
            <a:gdLst/>
            <a:ahLst/>
            <a:cxnLst/>
            <a:rect r="r" b="b" t="t" l="l"/>
            <a:pathLst>
              <a:path h="289854" w="1743481">
                <a:moveTo>
                  <a:pt x="0" y="0"/>
                </a:moveTo>
                <a:lnTo>
                  <a:pt x="1743481" y="0"/>
                </a:lnTo>
                <a:lnTo>
                  <a:pt x="1743481" y="289853"/>
                </a:lnTo>
                <a:lnTo>
                  <a:pt x="0" y="289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9517616">
            <a:off x="7996799" y="8368222"/>
            <a:ext cx="1743481" cy="289854"/>
          </a:xfrm>
          <a:custGeom>
            <a:avLst/>
            <a:gdLst/>
            <a:ahLst/>
            <a:cxnLst/>
            <a:rect r="r" b="b" t="t" l="l"/>
            <a:pathLst>
              <a:path h="289854" w="1743481">
                <a:moveTo>
                  <a:pt x="0" y="0"/>
                </a:moveTo>
                <a:lnTo>
                  <a:pt x="1743481" y="0"/>
                </a:lnTo>
                <a:lnTo>
                  <a:pt x="1743481" y="289854"/>
                </a:lnTo>
                <a:lnTo>
                  <a:pt x="0" y="289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49061" y="2859859"/>
            <a:ext cx="34426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Understand the problem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18992" y="3159896"/>
            <a:ext cx="34426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33170" y="3159896"/>
            <a:ext cx="34426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Explore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47312" y="2859859"/>
            <a:ext cx="34426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 preprocessing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97479" y="5253225"/>
            <a:ext cx="34426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47312" y="7922440"/>
            <a:ext cx="34426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 training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76688" y="6259633"/>
            <a:ext cx="34426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 evaluation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76688" y="8984855"/>
            <a:ext cx="34426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MobilNetV2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evaluation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406063" y="7623171"/>
            <a:ext cx="34426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Computational vizualisations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9061" y="7623171"/>
            <a:ext cx="34426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Comparaison and insights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8284" y="2068068"/>
            <a:ext cx="13031431" cy="6434269"/>
          </a:xfrm>
          <a:custGeom>
            <a:avLst/>
            <a:gdLst/>
            <a:ahLst/>
            <a:cxnLst/>
            <a:rect r="r" b="b" t="t" l="l"/>
            <a:pathLst>
              <a:path h="6434269" w="13031431">
                <a:moveTo>
                  <a:pt x="0" y="0"/>
                </a:moveTo>
                <a:lnTo>
                  <a:pt x="13031432" y="0"/>
                </a:lnTo>
                <a:lnTo>
                  <a:pt x="13031432" y="6434269"/>
                </a:lnTo>
                <a:lnTo>
                  <a:pt x="0" y="6434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62249" y="8838010"/>
            <a:ext cx="11163501" cy="840581"/>
          </a:xfrm>
          <a:custGeom>
            <a:avLst/>
            <a:gdLst/>
            <a:ahLst/>
            <a:cxnLst/>
            <a:rect r="r" b="b" t="t" l="l"/>
            <a:pathLst>
              <a:path h="840581" w="11163501">
                <a:moveTo>
                  <a:pt x="0" y="0"/>
                </a:moveTo>
                <a:lnTo>
                  <a:pt x="11163502" y="0"/>
                </a:lnTo>
                <a:lnTo>
                  <a:pt x="11163502" y="840580"/>
                </a:lnTo>
                <a:lnTo>
                  <a:pt x="0" y="840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17978" y="838200"/>
            <a:ext cx="1102168" cy="905782"/>
          </a:xfrm>
          <a:custGeom>
            <a:avLst/>
            <a:gdLst/>
            <a:ahLst/>
            <a:cxnLst/>
            <a:rect r="r" b="b" t="t" l="l"/>
            <a:pathLst>
              <a:path h="905782" w="1102168">
                <a:moveTo>
                  <a:pt x="0" y="0"/>
                </a:moveTo>
                <a:lnTo>
                  <a:pt x="1102169" y="0"/>
                </a:lnTo>
                <a:lnTo>
                  <a:pt x="1102169" y="905782"/>
                </a:lnTo>
                <a:lnTo>
                  <a:pt x="0" y="905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4350" y="942975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807815"/>
            <a:ext cx="8409500" cy="3311241"/>
          </a:xfrm>
          <a:custGeom>
            <a:avLst/>
            <a:gdLst/>
            <a:ahLst/>
            <a:cxnLst/>
            <a:rect r="r" b="b" t="t" l="l"/>
            <a:pathLst>
              <a:path h="3311241" w="8409500">
                <a:moveTo>
                  <a:pt x="0" y="0"/>
                </a:moveTo>
                <a:lnTo>
                  <a:pt x="8409500" y="0"/>
                </a:lnTo>
                <a:lnTo>
                  <a:pt x="8409500" y="3311241"/>
                </a:lnTo>
                <a:lnTo>
                  <a:pt x="0" y="3311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5805" y="6904926"/>
            <a:ext cx="9413495" cy="2353374"/>
          </a:xfrm>
          <a:custGeom>
            <a:avLst/>
            <a:gdLst/>
            <a:ahLst/>
            <a:cxnLst/>
            <a:rect r="r" b="b" t="t" l="l"/>
            <a:pathLst>
              <a:path h="2353374" w="9413495">
                <a:moveTo>
                  <a:pt x="0" y="0"/>
                </a:moveTo>
                <a:lnTo>
                  <a:pt x="9413495" y="0"/>
                </a:lnTo>
                <a:lnTo>
                  <a:pt x="9413495" y="2353374"/>
                </a:lnTo>
                <a:lnTo>
                  <a:pt x="0" y="2353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00374" y="372088"/>
            <a:ext cx="2252178" cy="2162091"/>
          </a:xfrm>
          <a:custGeom>
            <a:avLst/>
            <a:gdLst/>
            <a:ahLst/>
            <a:cxnLst/>
            <a:rect r="r" b="b" t="t" l="l"/>
            <a:pathLst>
              <a:path h="2162091" w="2252178">
                <a:moveTo>
                  <a:pt x="0" y="0"/>
                </a:moveTo>
                <a:lnTo>
                  <a:pt x="2252178" y="0"/>
                </a:lnTo>
                <a:lnTo>
                  <a:pt x="2252178" y="2162092"/>
                </a:lnTo>
                <a:lnTo>
                  <a:pt x="0" y="2162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4350" y="942975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ARCHITECTURES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50821"/>
            <a:ext cx="1514475" cy="83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49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CNN: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63920" y="5860394"/>
            <a:ext cx="3995380" cy="83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49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MobileNetV2: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917" y="4175627"/>
            <a:ext cx="6065741" cy="5082673"/>
          </a:xfrm>
          <a:custGeom>
            <a:avLst/>
            <a:gdLst/>
            <a:ahLst/>
            <a:cxnLst/>
            <a:rect r="r" b="b" t="t" l="l"/>
            <a:pathLst>
              <a:path h="5082673" w="6065741">
                <a:moveTo>
                  <a:pt x="0" y="0"/>
                </a:moveTo>
                <a:lnTo>
                  <a:pt x="6065741" y="0"/>
                </a:lnTo>
                <a:lnTo>
                  <a:pt x="6065741" y="5082673"/>
                </a:lnTo>
                <a:lnTo>
                  <a:pt x="0" y="5082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24326" y="777642"/>
            <a:ext cx="3342424" cy="1731983"/>
          </a:xfrm>
          <a:custGeom>
            <a:avLst/>
            <a:gdLst/>
            <a:ahLst/>
            <a:cxnLst/>
            <a:rect r="r" b="b" t="t" l="l"/>
            <a:pathLst>
              <a:path h="1731983" w="3342424">
                <a:moveTo>
                  <a:pt x="0" y="0"/>
                </a:moveTo>
                <a:lnTo>
                  <a:pt x="3342424" y="0"/>
                </a:lnTo>
                <a:lnTo>
                  <a:pt x="3342424" y="1731984"/>
                </a:lnTo>
                <a:lnTo>
                  <a:pt x="0" y="173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1133475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AUGMENTATION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94068"/>
            <a:ext cx="6204585" cy="83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491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For MobilNetV2 only: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57041" y="5309237"/>
            <a:ext cx="6451877" cy="274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1249" indent="-340625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rotation</a:t>
            </a:r>
          </a:p>
          <a:p>
            <a:pPr algn="just" marL="681249" indent="-340625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Horizontal and vertical shifts</a:t>
            </a:r>
          </a:p>
          <a:p>
            <a:pPr algn="just" marL="681249" indent="-340625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Shearing</a:t>
            </a:r>
          </a:p>
          <a:p>
            <a:pPr algn="just" marL="681249" indent="-340625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Zooming (20%)</a:t>
            </a:r>
          </a:p>
          <a:p>
            <a:pPr algn="just" marL="681249" indent="-340625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etc...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430" y="4132648"/>
            <a:ext cx="3363617" cy="2919001"/>
          </a:xfrm>
          <a:custGeom>
            <a:avLst/>
            <a:gdLst/>
            <a:ahLst/>
            <a:cxnLst/>
            <a:rect r="r" b="b" t="t" l="l"/>
            <a:pathLst>
              <a:path h="2919001" w="3363617">
                <a:moveTo>
                  <a:pt x="0" y="0"/>
                </a:moveTo>
                <a:lnTo>
                  <a:pt x="3363617" y="0"/>
                </a:lnTo>
                <a:lnTo>
                  <a:pt x="3363617" y="2919001"/>
                </a:lnTo>
                <a:lnTo>
                  <a:pt x="0" y="291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29624" y="2455596"/>
            <a:ext cx="9035621" cy="1147009"/>
          </a:xfrm>
          <a:custGeom>
            <a:avLst/>
            <a:gdLst/>
            <a:ahLst/>
            <a:cxnLst/>
            <a:rect r="r" b="b" t="t" l="l"/>
            <a:pathLst>
              <a:path h="1147009" w="9035621">
                <a:moveTo>
                  <a:pt x="0" y="0"/>
                </a:moveTo>
                <a:lnTo>
                  <a:pt x="9035621" y="0"/>
                </a:lnTo>
                <a:lnTo>
                  <a:pt x="9035621" y="1147009"/>
                </a:lnTo>
                <a:lnTo>
                  <a:pt x="0" y="1147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9624" y="3988216"/>
            <a:ext cx="9076966" cy="5680658"/>
          </a:xfrm>
          <a:custGeom>
            <a:avLst/>
            <a:gdLst/>
            <a:ahLst/>
            <a:cxnLst/>
            <a:rect r="r" b="b" t="t" l="l"/>
            <a:pathLst>
              <a:path h="5680658" w="9076966">
                <a:moveTo>
                  <a:pt x="0" y="0"/>
                </a:moveTo>
                <a:lnTo>
                  <a:pt x="9076966" y="0"/>
                </a:lnTo>
                <a:lnTo>
                  <a:pt x="9076966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4350" y="1133475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PREPROCESSING &amp; TRAINING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0871" y="2258568"/>
            <a:ext cx="12666257" cy="7203991"/>
          </a:xfrm>
          <a:custGeom>
            <a:avLst/>
            <a:gdLst/>
            <a:ahLst/>
            <a:cxnLst/>
            <a:rect r="r" b="b" t="t" l="l"/>
            <a:pathLst>
              <a:path h="7203991" w="12666257">
                <a:moveTo>
                  <a:pt x="0" y="0"/>
                </a:moveTo>
                <a:lnTo>
                  <a:pt x="12666258" y="0"/>
                </a:lnTo>
                <a:lnTo>
                  <a:pt x="12666258" y="7203991"/>
                </a:lnTo>
                <a:lnTo>
                  <a:pt x="0" y="720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1133475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CLASSIFICATION METRICS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0871" y="2258568"/>
            <a:ext cx="12666257" cy="7203991"/>
          </a:xfrm>
          <a:custGeom>
            <a:avLst/>
            <a:gdLst/>
            <a:ahLst/>
            <a:cxnLst/>
            <a:rect r="r" b="b" t="t" l="l"/>
            <a:pathLst>
              <a:path h="7203991" w="12666257">
                <a:moveTo>
                  <a:pt x="0" y="0"/>
                </a:moveTo>
                <a:lnTo>
                  <a:pt x="12666258" y="0"/>
                </a:lnTo>
                <a:lnTo>
                  <a:pt x="12666258" y="7203991"/>
                </a:lnTo>
                <a:lnTo>
                  <a:pt x="0" y="720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1133475"/>
            <a:ext cx="17259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CLASSIFICATION METRICS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DAGcSttJqho</dc:identifier>
  <dcterms:modified xsi:type="dcterms:W3CDTF">2011-08-01T06:04:30Z</dcterms:modified>
  <cp:revision>1</cp:revision>
  <dc:title>Copie de Présentation PLM</dc:title>
</cp:coreProperties>
</file>